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01 / 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PORTADA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INFORME DE GESTIÓN 2026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MINISTERIO DE BIENESTAR CIUDADANO Y JUSTICIA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Gobierno de Tierra del Fuego, Antártida e Islas del Atlántico Sur.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Período: enero-octubre de 2026.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MISIÓN Y OBJETIVOS DEL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MINISTERIO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UNA GESTIÓN PÚBLICA PRESENTE EN EL TERRITORIO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Acompañamos a la comunidad mediante políticas públicas orientadas al desarrollo integral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de las personas y las familias, con perspectiva de derechos, inclusión y equidad territorial.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Objetivo general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Consolidar una gestión pública cercana y articulada que fortalezca las redes de cuidado,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garantice el acceso a derechos y dé respuesta a las necesidades de la comunidad fueguina.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02 / 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ESTRUCTURA MINISTERIAL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10 SECRETARÍAS PARA EL DESARROLLO DE LAS POLÍTICAS PÚBLICAS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1.​ Niñez, Adolescencia y Familia – Zona Norte y Centro.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2.​ Niñez, Adolescencia y Familia – Ushuaia.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3.​ Derechos Humanos e Igualdad.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4.​ Atención Ciudadana e Inclusión.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5.​ Discapacidad.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6.​ Gestión de Políticas Sociales.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7.​ Justicia y Derechos Ciudadanos.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8.​ Políticas para las Juventudes.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9.​ Deportes.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10.​Administración y Legal.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2026, la incorporación de Juventudes y Deportes amplió las políticas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ministeriales vinculadas con la formación, la participación comunitaria y el desarrollo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deportivo.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PRINCIPALES EJES DE GESTIÓN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POLÍTICAS PÚBLICAS PARA EL BIENESTAR DE LA COMUNIDAD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2026, la gestión ministerial se organizó en torno a: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Protección integral de derechos y políticas de cuidado.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Asistencia alimentaria y acompañamiento social.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Derechos humanos, igualdad e inclusión.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Envejecimiento activo y participación comunitaria.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Formación y oportunidades para las juventudes.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Desarrollo deportivo y fortalecimiento de instituciones.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Acceso a la justicia y modernización administrativa.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Una gestión articulada para sostener los servicios y programas provinciales.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03 / 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PRESUPUESTO MINISTERIAL 2026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ADMINISTRACIÓN DE RECURSOS Y EJECUCIÓN PRESUPUESTARIA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PRESUPUESTO ASIGNADO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$32.839.969.272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PRESUPUESTO EJECUTADO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$27.716.056.121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PORCENTAJE DE EJECUCIÓN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84,40%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gestión presupuestaria permite sostener las prestaciones, programas sociales,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dispositivos de atención y servicios públicos del Ministerio.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Datos preliminares al 30 de octubre de 2026. Excluyen gastos en personal.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EJECUCIÓN PRESUPUESTARIA POR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ÁREA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RECURSOS PARA EL FUNCIONAMIENTO DE LAS POLÍTICAS PÚBLICAS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Porcentaje de ejecución al 30/10/2026: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Administración Central: 64,20%.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Niñez, Adolescencia y Familia: 82,35%.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Derechos Humanos e Igualdad: 58,24%.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Atención Ciudadana e Inclusión: 76,44%.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Discapacidad: 38,50%.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Justicia y Derechos Ciudadanos: 54,48%.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Políticas para las Juventudes: 94,84%.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Deportes: 14,14%.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Administración y Legal: 87,11%.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Ejecución global informada: 84,40%.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información de Niñez está agrupada y no presenta distribución por zonas. Gestión de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Políticas Sociales no cuenta con un registro presupuestario independiente. Se excluyen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gastos en personal.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1. SECRETARÍA DE NIÑEZ,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ADOLESCENCIA Y FAMILIA – ZONA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NORTE Y CENTRO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65992" cy="365760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2000" b="1">
                <a:solidFill>
                  <a:srgbClr val="142D49"/>
                </a:solidFill>
                <a:latin typeface="Aptos"/>
              </a:rPr>
              <a:t>NIÑEZ, ADOLESCENCIA, FAMILIA Y PERSONAS MAYORES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612648"/>
            <a:ext cx="11365992" cy="274320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1000" b="0">
                <a:solidFill>
                  <a:srgbClr val="007B87"/>
                </a:solidFill>
                <a:latin typeface="Aptos"/>
              </a:rPr>
              <a:t>Gestión provincial 2026 · Indicadores por localidad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1033271"/>
            <a:ext cx="3566160" cy="347472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7B87"/>
                </a:solidFill>
                <a:latin typeface="Aptos"/>
              </a:rPr>
              <a:t>PROTECCIÓN DE DERECHOS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417320"/>
            <a:ext cx="3566160" cy="4983480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RÍO GRANDE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731 oficios · 482 informes · 398 familias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TOLHUIN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114 oficios · 74 informes · 50 familias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Ambas localidades: 35 medidas de protección excepcional</a:t>
            </a:r>
          </a:p>
          <a:p>
            <a:pPr>
              <a:spcAft>
                <a:spcPts val="200"/>
              </a:spcAft>
            </a:pP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USHUAIA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1.000 NNyA y grupos familiares acompañados (indicador conjunto)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550 medidas integrales · 38 excepcionales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1.353 informes · 660 oficios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Línea 102: 145 comunicaciones y 200 intervenciones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43400" y="1033271"/>
            <a:ext cx="3566160" cy="347472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7B87"/>
                </a:solidFill>
                <a:latin typeface="Aptos"/>
              </a:rPr>
              <a:t>CUIDADO Y ACOGIMIENTO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1417320"/>
            <a:ext cx="3566160" cy="4983480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RÍO GRANDE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2 centros de cuidado · 47 niñas y niños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Conectando con la Crianza: 10 familias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Acogimiento: 73 familias inscriptas, 15 activas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Residencial: 2 dispositivos, 10 plazas, 8 alojados</a:t>
            </a:r>
          </a:p>
          <a:p>
            <a:pPr>
              <a:spcAft>
                <a:spcPts val="200"/>
              </a:spcAft>
            </a:pP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TOLHUIN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Acogimiento: 6 familias inscriptas, 1 activa</a:t>
            </a:r>
          </a:p>
          <a:p>
            <a:pPr>
              <a:spcAft>
                <a:spcPts val="200"/>
              </a:spcAft>
            </a:pP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USHUAIA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4 centros · 103 niñas y niños (CAF 30; Amanda Beban 32; Los Enanitos 25; CDI Kaupén 16)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Acogimiento: 45 familias activas; 56 NNyA acompañados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Residencial: 2 dispositivos, 14 plazas, 9 alojados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320" y="1033271"/>
            <a:ext cx="3566160" cy="347472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1300" b="1">
                <a:solidFill>
                  <a:srgbClr val="007B87"/>
                </a:solidFill>
                <a:latin typeface="Aptos"/>
              </a:rPr>
              <a:t>PERSONAS MAYORES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320" y="1417320"/>
            <a:ext cx="3566160" cy="4983480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RÍO GRANDE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500 personas asistidas · 100 concurrentes a Lazos de Amor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14 talleres · 62 actividades recreativas · 60 encuentros</a:t>
            </a:r>
          </a:p>
          <a:p>
            <a:pPr>
              <a:spcAft>
                <a:spcPts val="200"/>
              </a:spcAft>
            </a:pP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TOLHUIN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47 personas asistidas · 30 concurrentes al hogar de día</a:t>
            </a:r>
          </a:p>
          <a:p>
            <a:pPr>
              <a:spcAft>
                <a:spcPts val="200"/>
              </a:spcAft>
            </a:pP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USHUAIA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1.860 personas en padrón acumulado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1.950 prestaciones e intervenciones acumuladas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380 personas con intervención social directa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Yaven Tarenghs: 107 participantes; 12 talleres; 50 concurrentes al comedor; 104 beneficiarios de módulos</a:t>
            </a:r>
          </a:p>
          <a:p>
            <a:pPr>
              <a:spcAft>
                <a:spcPts val="200"/>
              </a:spcAft>
            </a:pPr>
            <a:r>
              <a:rPr sz="1040" b="0">
                <a:solidFill>
                  <a:srgbClr val="37434D"/>
                </a:solidFill>
                <a:latin typeface="Aptos"/>
              </a:rPr>
              <a:t>Viviendas Compartidas y Residencial OLGA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537960"/>
            <a:ext cx="11365992" cy="228600"/>
          </a:xfrm>
          <a:prstGeom prst="rect">
            <a:avLst/>
          </a:prstGeom>
          <a:noFill/>
        </p:spPr>
        <p:txBody>
          <a:bodyPr wrap="square" lIns="54864" tIns="27432">
            <a:spAutoFit/>
          </a:bodyPr>
          <a:lstStyle/>
          <a:p>
            <a:pPr>
              <a:spcAft>
                <a:spcPts val="200"/>
              </a:spcAft>
            </a:pPr>
            <a:r>
              <a:rPr sz="800" b="0">
                <a:solidFill>
                  <a:srgbClr val="37434D"/>
                </a:solidFill>
                <a:latin typeface="Aptos"/>
              </a:rPr>
              <a:t>Fuente: Informe de Gestión 2026. Los indicadores mantienen sus unidades, períodos y alcance territorial originales.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07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POLÍTICAS DE GÉNERO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DIVERSIDAD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ACOMPAÑAMIENTO INTEGRAL Y PROTECCIÓN DE DERECHOS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sostuvieron dispositivos especializados de atención, orientación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acompañamiento a personas que atraviesan situaciones de violencia por motivos de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género.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RESULTADOS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2.683 oficios recibidos.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207 demandas espontáneas.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665 acompañamientos actuales.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528 notas policiales.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357 módulos alimentarios entregados.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15 alojamientos gestionados.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Atención y acompañamiento territorial en Ushuaia, Río Grande y Tolhuin.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DERECHOS HUMANOS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ABORDAJES ESPECIALIZADOS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FORTALECIMIENTO DE LOS DISPOSITIVOS DE PROTECCIÓN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DERECHOS HUMANOS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98 demandas espontáneas.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31 acompañamientos de casos.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OFICINA DE ESCUCHA INTEGRAL AL VARÓN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181 oficios recibidos.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98 acompañamientos de casos.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PREVENCIÓN DE LA TRATA DE PERSONAS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24 oficios recibidos.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13 acompañamientos de casos.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concretó un convenio con el Ministerio de Justicia de la Nación para fortalecer la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restitución de derechos de víctimas de trata.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08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CAPACITACIÓN, FORMACIÓN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SENSIBILIZACIÓN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FORMACIÓN CONTINUA PARA LA PROMOCIÓN DE DERECHOS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desarrollaron propuestas presenciales y virtuales destinadas a equipos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estatales, referentes territoriales y organizaciones.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RESULTADOS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429 certificaciones de Ley Micaela, según el registro general.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632 inscripciones a la Diplomatura Universitaria Territorial de Acompañantes.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420 participantes en jornadas contra la violencia y explotación de personas.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70 personas capacitadas en violencia obstétrica.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FORMACIÓN AUTOGESTIONADA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Crecer con Derechos: 581 inscripciones y 165 certificaciones.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Ley Micaela – Integrado: 411 inscripciones y 139 certificaciones.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Ley Micaela – Módulo 4: 363 inscripciones y 157 certificaciones.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Los resultados de las distintas modalidades se presentan por separado para evitar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duplicaciones.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DIVERSIDAD CULTURAL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LIBERTAD RELIGIOSA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PROMOCIÓN DE DERECHOS, IDENTIDAD Y PARTICIPACIÓN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PUEBLOS ORIGINARIOS Y DIVERSIDAD CULTURAL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452 participaciones en actividades culturales y formativas.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10 becas universitarias del cupo indígena FUPE.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35 becas nacionales de nivel medio informadas en gestión.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60 personas alcanzadas mediante acompañamiento social.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CULTOS Y LIBERTAD RELIGIOSA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167 entidades religiosas registradas.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 nuevos registros durante 2026.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180 personas alcanzadas mediante asistencia y acompañamiento comunitario.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fortalecieron las articulaciones institucionales para ampliar el acceso a derechos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reconocer la diversidad cultural y religiosa de la provincia.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4. SECRETARÍA DE ATENCIÓN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CIUDADANA E INCLUSIÓN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09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ASISTENCIA ALIMENTARIA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COMUNITARIA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ACOMPAÑAMIENTO SOCIAL Y FORTALECIMIENTO DE LAS REDES COMUNITARIAS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sostuvieron políticas alimentarias destinadas a familias en situación de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vulnerabilidad.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USHUAIA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Aproximadamente 2.000 módulos alimentarios mensuales.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1.500 grupos familiares registrados.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RÍO GRANDE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66 comedores y merenderos acompañados.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9.704 concurrentes informados.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TOLHUIN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11 comedores y merenderos acompañados.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747 concurrentes informados.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BIENESTAR TDF Y ATENCIÓN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TERRITORIAL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ASISTENCIA ECONÓMICA Y PRESENCIA DEL ESTADO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 través del Programa Económico Alimentario Bienestar TDF y los dispositivos territoriales,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desarrollaron acciones destinadas a facilitar el acceso a la alimentación y acompañar 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las familias.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BIENESTAR TDF – USHUAIA, OCTUBRE 2026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674 titulares.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$39.605.000 liquidados.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ATENCIÓN TERRITORIAL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300 familias atendidas en Ushuaia durante el período relevado.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Abordajes mediante Gobierno en tu Barrio.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Atención, orientación y acompañamiento para acceder a prestaciones y servicios.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10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SUBSIDIOS Y RESPUESTAS ANTE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EMERGENCIAS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ASISTENCIA DIRECTA ANTE SITUACIONES DE VULNERABILIDAD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Secretaría desarrolló intervenciones destinadas a atender necesidades habitacionales,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servicios básicos y emergencias sociales.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RÍO GRANDE Y TOLHUIN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$22.379.866,20 en subsidios informados.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21 colchones entregados.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10 juegos de sábanas.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 frazadas.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36 paquetes de pañales.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USHUAIA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200 solicitudes de alojamiento extraordinario registradas.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50 familias asistidas con leña.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Contratación de 400 m³ de leña por $26.000.000.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5. SECRETARÍA DE DISCAPACIDAD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PENSIONES RUPE Y PROTECCIÓN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SOCIAL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GARANTIZAR EL ACCESO A PRESTACIONES Y DERECHOS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2026, la Secretaría sostuvo la gestión de pensiones provinciales y el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acompañamiento a personas con discapacidad.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1.984 PENSIONES RUPE ACTIVAS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Distribución territorial: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Río Grande: 1.036.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Ushuaia: 877.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Tolhuin: 71.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$1.306.086.090,62 liquidados durante septiembre.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registraron, además, 220 solicitudes de pensión en trámite correspondientes a distintos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períodos.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11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ATENCIÓN CIUDADANA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ACOMPAÑAMIENTO SOCIAL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FORTALECIMIENTO DE LA ATENCIÓN INTEGRAL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sostuvieron dispositivos provinciales de orientación y acompañamiento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para facilitar el acceso a trámites, prestaciones sociales y cobertura de salud.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RESULTADOS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6.881 atenciones registradas entre enero y octubre.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912 coberturas OSEF activas.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395 módulos alimentarios entregados.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145 tarjetas Bienestar TDF activas.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Secretaría desarrolla políticas de asistencia y acompañamiento destinadas a fortalecer la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autonomía y el acceso a derechos.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INCLUSIÓN LABORAL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ACCESIBILIDAD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PROGRAMA SOMOS TALENTO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Secretaría promovió oportunidades de inclusión laboral mediante formación, articulación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con empleadores y acompañamiento institucional.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RESULTADOS 2026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187 personas inscriptas en Somos Talento.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10 instancias formativas desarrolladas.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609 acciones y contactos institucionales con empleadores.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158 participantes informados en capacitaciones sobre discapacidad e inclusión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laboral.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SOMOS EXPO INCLUSIVA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realizó la 5.ª edición en Ushuaia, con aproximadamente 35 stands.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concretaron convenios de pasantía con hoteles de Ushuaia para favorecer experiencias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de formación laboral.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6. SECRETARÍA DE GESTIÓN DE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POLÍTICAS SOCIALES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12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MODERNIZACIÓN DE LA GESTIÓN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HERRAMIENTAS PARA FORTALECER LAS POLÍTICAS SOCIALES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desarrollaron acciones destinadas a modernizar los sistemas de registro,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seguimiento y control de las prestaciones ministeriales.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RESULTADOS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3 SISTEMAS MODERNIZADOS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Control de Depósitos.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Registro de Entregas.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Registro de Comedores.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5 NUEVOS SISTEMAS DESARROLLADOS E IMPLEMENTADOS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Defunciones.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Pensiones RUPE.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Deudores Alimentarios Morosos.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Subsidios.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Usuarios Centralizado.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Estas herramientas permiten mejorar la trazabilidad de las prestaciones y generar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información para la toma de decisiones.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GESTIÓN DE PROGRAMAS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PRESTACIONES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BIENESTAR TDF Y PENSIONES RUPE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Secretaría desarrolla tareas de administración, articulación institucional, seguimiento de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padrones y procesamiento de liquidaciones.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BIENESTAR TDF – SEPTIEMBRE 2026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2.454 titulares registrados.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174 altas.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74 bajas.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$140.340.000 en liquidaciones.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PENSIONES RUPE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$12.092.251.162,91 en liquidaciones acumuladas por discapacidad y vejez durante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enero-septiembre de 2026, incluyendo el SAC de junio.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7. SECRETARÍA DE JUSTICIA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DERECHOS CIUDADANOS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13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INSPECCIÓN GENERAL DE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JUSTICIA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FORTALECIMIENTO DE LAS ORGANIZACIONES Y MODERNIZACIÓN REGISTRAL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sostuvieron acciones de asesoramiento, registración y acompañamiento 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organizaciones civiles y personas jurídicas.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RESULTADOS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2.150 consultas y asesoramientos.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27 asociaciones civiles constituidas.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 fundaciones constituidas.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175 Sociedades por Acciones Simplificadas inscriptas.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868 disposiciones emitidas.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DIGITALIZACIÓN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2.838 cuerpos documentales digitalizados, aproximadamente el 31% del acervo informado.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REGISTRO CIVIL Y DERECHO A LA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IDENTIDAD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ACCESO A SERVICIOS REGISTRALES Y DOCUMENTARIOS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sostuvieron servicios de identificación y registración, operativos territoriales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y acciones de modernización.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21.792 TRÁMITES IDENTIFICATORIOS Y REGISTRALES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19.503 trámites de DNI y pasaporte mediante CHUTRO.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2.289 inscripciones y actos registrales mediante RCDigital.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desarrollaron operativos documentarios y acciones de promoción del derecho a la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identidad en las tres localidades.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14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ACCESO A JUSTICIA Y REGISTRO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ÚNICO DE ADOPTANTES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ACOMPAÑAMIENTO CIUDADANO Y PROTECCIÓN DE DERECHOS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sostuvieron servicios de orientación jurídica y acciones destinadas 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acompañamiento de procesos adoptivos.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ACCESO A JUSTICIA – USHUAIA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90 personas recibidas.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72 personas asistidas.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22 casos abordados judicialmente.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ACCESO A JUSTICIA – RÍO GRANDE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83 expedientes en trámite.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11 expedientes finalizados.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REGISTRO ÚNICO DE ADOPTANTES (RUA)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Datos hasta julio de 2026.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16 familias inscriptas.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5 familias con guarda preadoptiva.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 familia en evaluación para inscripción.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 familias en actualización de legajos.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8. SECRETARÍA DE POLÍTICAS PARA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LAS JUVENTUDES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PARTICIPACIÓN ESTUDIANTIL E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IMPULSO EGRESO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JUVENTUDES PROTAGONISTAS DE SUS PROYECTOS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fortalecieron las políticas de participación estudiantil, organización juvenil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acompañamiento a proyectos de egreso.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PARLAMENTO JUVENIL DEL MERCOSUR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 instancias de participación.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270 participantes preliminares.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IMPULSO EGRESO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33 instituciones educativas.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70 cursos participantes.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10.386 rifas vendidas.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$31.158.000 recaudados para proyectos de egreso.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El Gobierno provincial sostuvo la continuidad del Programa de Fortalecimiento 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Organizaciones Estudiantiles.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15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EXPO CARRERAS Y OFICIOS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MÁS OPORTUNIDADES PARA EL FUTURO DE LAS JUVENTUDES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Secretaría impulsó acciones de orientación vocacional, acompañamiento educativo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acceso a información sobre oportunidades de formación.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EXPO CARRERAS Y OFICIOS 2026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4.000 JÓVENES ALCANZADOS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2.780 encuestas realizadas.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Más de 45 instituciones educativas y de formación participantes.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Más de 600 ofertas académicas y formativas relevadas.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desarrolló una herramienta digital para facilitar el acceso a las propuestas educativas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de formación disponibles.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FORMACIÓN EN OFICIOS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EMPLEABILIDAD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HERRAMIENTAS PARA EL DESARROLLO LABORAL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desarrollaron propuestas de capacitación en oficios, estética, creatividad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emprendimientos en las tres localidades.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RESULTADOS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2.298 PARTICIPACIONES REGISTRADAS EN TALLERES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1.179 FINALIZACIONES INFORMADAS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Datos al mes de agosto de 2026.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Las propuestas permiten ampliar las herramientas de formación, fortalecer la autonomía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acompañar el desarrollo de proyectos personales y laborales.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16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BIENESTAR JUVENIL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PARTICIPACIÓN COMUNITARIA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ESPACIOS DE ENCUENTRO, CULTURA Y RECREACIÓN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Secretaría desarrolló actividades recreativas, deportivas y culturales destinadas 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promover la participación y el bienestar de las juventudes.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RESULTADOS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324 inscripciones al Programa Verano TDF.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59 participantes confirmados en Juventudes en Acción – Modo Invierno.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132 registros en actividades de beach vóley.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480 jóvenes participantes en Juventudes por la Memoria.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400 jóvenes participantes en la Fiesta de la Primavera.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fortalecieron espacios de participación, expresión e integración comunitaria.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9. SECRETARÍA DE DEPORTES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ESCUELAS DEPORTIVAS,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SOCIALES Y ADAPTADAS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EL DEPORTE COMO ESPACIO DE ENCUENTRO, DESARROLLO E INCLUSIÓN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sostuvieron propuestas de formación deportiva, recreación y actividad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física en toda la provincia.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RÍO GRANDE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39 propuestas deportivas, sociales y adaptadas.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750 inscriptos.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30 docentes y 22 espacios deportivos.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TOLHUIN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15 propuestas de formación e iniciación deportiva.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700 inscripciones y 358 participantes.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USHUAIA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13 espacios gratuitos de desarrollo deportivo.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371 alumnos informados.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17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INFRAESTRUCTURA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ACOMPAÑAMIENTO A INSTITUCIONES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FORTALECIMIENTO DEL DEPORTE COMUNITARIO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Secretaría facilitó infraestructura pública para el desarrollo de actividades de clubes,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federaciones, asociaciones e instituciones educativas.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TOLHUIN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88 horas semanales de utilización institucional durante días hábiles.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850 horas de uso institucional durante fines de semana.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USHUAIA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20 instituciones educativas acompañadas.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120 solicitudes de uso de espacios deportivos atendidas.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sostuvieron propuestas en Casa del Deporte y los gimnasios Lucio Petrina, Ana Giró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Mirador de los Andes.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ACOMPAÑAMIENTO 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COMPETENCIAS DEPORTIVAS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REPRESENTACIÓN FUEGUINA EN COMPETENCIAS PROVINCIALES, REGIONALES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NACIONALES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2026, mediante articulaciones institucionales y recursos de financiamiento, se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acompañó la participación de delegaciones deportivas en diferentes competencias.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REGISTROS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3.500 deportistas en Juegos Deportivos Fueguinos.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327 deportistas en Juegos Patagónicos Unificados – Zona Sur.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182 deportistas en Juegos Patagónicos Unificados – Zona Norte.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240 deportistas en Juegos Nacionales Evita.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196 deportistas en Juegos Binacionales de la Araucanía.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35 deportistas en Juegos Nacionales Evita para Personas Mayores.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36 deportistas en Juegos Binacionales de la Para Araucanía.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4.516 PARTICIPACIONES DEPORTIVAS INFORMADAS EN ESTAS COMPETENCIAS.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El total representa participaciones por competencia, no necesariamente deportistas únicos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ni personas que viajaron.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18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GESTIÓN DE PASAJES Y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TRASLADOS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ACOMPAÑAMIENTO LOGÍSTICO A LAS DELEGACIONES FUEGUINAS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 se gestionaron recursos destinados a facilitar traslados, alojamiento,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alimentación y servicios logísticos vinculados con las competencias.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PASAJES AÉREOS INFORMADOS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11 pasajes Tierra del Fuego–Neuquén.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 pasajes Tierra del Fuego–Comodoro Rivadavia.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 pasajes para jueces de bádminton.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 pasajes Tierra del Fuego–Bariloche.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3 pasajes Bariloche–Mar del Plata.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 pasajes Mar del Plata–Buenos Aires–Bariloche.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También se informaron pasajes hacia Valdivia, sin cantidad detallada, y traslados terrestres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para las delegaciones.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FINALES PROVINCIALES DE JUEGOS FUEGUINOS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10 viajes de transporte informados por $12.350.000.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Los pasajes son registros de traslado y no equivalen necesariamente a personas únicas. Se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mantienen separados los pasajes de otro relevamiento de la Dirección Provincial de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Asignaciones.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CONVENIOS Y FINANCIAMIENTO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DEPORTIVO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ARTICULACIÓN PARA FORTALECER EL DEPORTE FUEGUINO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2026, el Gobierno provincial fortaleció las herramientas de acompañamiento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deportivo mediante el convenio con Terra Ignis Energía S.A., articulaciones con el CFI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aportes de otros organismos.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RECURSOS INFORMADOS POR FUENTE DE FINANCIAMIENTO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CFI: $398.000.000.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Terra Ignis: $34.000.000.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Financiamiento nacional para juveniles: $337.536.000.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Financiamiento nacional para personas mayores: $46.946.000.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AREF: $40.000.000.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Estos recursos se vinculan con transporte, alojamiento, alimentación, indumentaria,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equipamiento y organización de competencias.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articulación institucional permitió ampliar las herramientas de apoyo a las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delegaciones y a la representación deportiva provincial.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Montos informados por fuente de financiamiento. No deben sumarse nuevamente a los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totales por competencia ni equipararse automáticamente con el presupuesto ejecutado de la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Secretaría.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10. SECRETARÍA DE ADMINISTRACIÓN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Y LEGAL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19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GESTIÓN ADMINISTRATIVA Y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LEGAL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FORTALECIMIENTO DE LA GESTIÓN INSTITUCIONAL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Durante 2026, la Secretaría desarrolló tareas de asesoramiento jurídico, administración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financiera, coordinación de procedimientos y capacitación de equipos.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RESULTADOS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278 dictámenes jurídicos.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727 informes elaborados.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20 notas emitidas.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4 sumarios iniciados.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2 sumarios finalizados.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6 sumarios en trámite.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CAPACITACIÓN EN GESTIÓN TÉCNICA DESCENTRALIZADA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Se informó el desarrollo de una propuesta formativa orientada a mejorar la gestión del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crédito, las notas de pedido y la evaluación de ofertas.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EJECUCIÓN PRESUPUESTARIA INFORMADA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87,11% al 30 de octubre de 2026, excluyendo gastos en personal.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PRIORIDADES Y CIERRE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59" y="914400"/>
            <a:ext cx="5468112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PRIORIDADES DE GESTIÓN 2027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CONTINUIDAD Y FORTALECIMIENTO DE LAS POLÍTICAS PÚBLICAS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La planificación para 2027 contempla sostener y fortalecer las políticas destinadas al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cuidado, asistencia social, protección de derechos, inclusión y participación.</a:t>
            </a:r>
          </a:p>
          <a:p>
            <a:pPr>
              <a:spcAft>
                <a:spcPts val="300"/>
              </a:spcAft>
              <a:defRPr sz="1200" b="1">
                <a:solidFill>
                  <a:srgbClr val="102A42"/>
                </a:solidFill>
              </a:defRPr>
            </a:pPr>
            <a:r>
              <a:t>PRINCIPALES LÍNEAS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Tierra del Fuego Libre de Trata – Nadie en Venta.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Tierra del Fuego Crece.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Programa Provincial de Envejecimiento Activo.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Fortalecimiento de la asistencia alimentaria.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Ampliación de oportunidades educativas, laborales y deportivas.</a:t>
            </a:r>
          </a:p>
          <a:p>
            <a:pPr>
              <a:spcAft>
                <a:spcPts val="300"/>
              </a:spcAft>
              <a:defRPr sz="1200">
                <a:solidFill>
                  <a:srgbClr val="102A42"/>
                </a:solidFill>
              </a:defRPr>
            </a:pPr>
            <a:r>
              <a:t>●​ Modernización de procedimientos y servicios institucionales.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28600"/>
            <a:ext cx="11155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102A42"/>
                </a:solidFill>
              </a:defRPr>
            </a:pPr>
            <a:r>
              <a:t>INFORME DE GESTIÓN 2026  |  20 /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914400"/>
            <a:ext cx="11064240" cy="56235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300"/>
              </a:spcAft>
              <a:defRPr sz="1500" b="1">
                <a:solidFill>
                  <a:srgbClr val="007D8A"/>
                </a:solidFill>
              </a:defRPr>
            </a:pPr>
            <a:r>
              <a:t>CIERRE INSTITUCIONAL</a:t>
            </a:r>
          </a:p>
          <a:p>
            <a:pPr>
              <a:spcAft>
                <a:spcPts val="300"/>
              </a:spcAft>
              <a:defRPr sz="1600" b="1">
                <a:solidFill>
                  <a:srgbClr val="102A42"/>
                </a:solidFill>
              </a:defRPr>
            </a:pPr>
            <a:r>
              <a:t>UNA GESTIÓN PRESENTE, CERCANA Y COMPROMETIDA CON LA COMUNIDAD</a:t>
            </a:r>
          </a:p>
          <a:p>
            <a:pPr>
              <a:spcAft>
                <a:spcPts val="300"/>
              </a:spcAft>
              <a:defRPr sz="1600">
                <a:solidFill>
                  <a:srgbClr val="102A42"/>
                </a:solidFill>
              </a:defRPr>
            </a:pPr>
            <a:r>
              <a:t>Durante 2026, el Ministerio de Bienestar Ciudadano y Justicia sostuvo políticas públicas</a:t>
            </a:r>
          </a:p>
          <a:p>
            <a:pPr>
              <a:spcAft>
                <a:spcPts val="300"/>
              </a:spcAft>
              <a:defRPr sz="1600">
                <a:solidFill>
                  <a:srgbClr val="102A42"/>
                </a:solidFill>
              </a:defRPr>
            </a:pPr>
            <a:r>
              <a:t>destinadas al acompañamiento social, la protección integral de derechos, la inclusión y el</a:t>
            </a:r>
          </a:p>
          <a:p>
            <a:pPr>
              <a:spcAft>
                <a:spcPts val="300"/>
              </a:spcAft>
              <a:defRPr sz="1600">
                <a:solidFill>
                  <a:srgbClr val="102A42"/>
                </a:solidFill>
              </a:defRPr>
            </a:pPr>
            <a:r>
              <a:t>fortalecimiento de los servicios públicos en Tierra del Fuego.</a:t>
            </a:r>
          </a:p>
          <a:p>
            <a:pPr>
              <a:spcAft>
                <a:spcPts val="300"/>
              </a:spcAft>
              <a:defRPr sz="1600">
                <a:solidFill>
                  <a:srgbClr val="102A42"/>
                </a:solidFill>
              </a:defRPr>
            </a:pPr>
            <a:r>
              <a:t>La articulación entre áreas, el trabajo de los equipos y la presencia territorial constituyeron</a:t>
            </a:r>
          </a:p>
          <a:p>
            <a:pPr>
              <a:spcAft>
                <a:spcPts val="300"/>
              </a:spcAft>
              <a:defRPr sz="1600">
                <a:solidFill>
                  <a:srgbClr val="102A42"/>
                </a:solidFill>
              </a:defRPr>
            </a:pPr>
            <a:r>
              <a:t>herramientas fundamentales para dar respuesta a las necesidades de la comunidad.</a:t>
            </a:r>
          </a:p>
          <a:p>
            <a:pPr>
              <a:spcAft>
                <a:spcPts val="300"/>
              </a:spcAft>
              <a:defRPr sz="1600">
                <a:solidFill>
                  <a:srgbClr val="102A42"/>
                </a:solidFill>
              </a:defRPr>
            </a:pPr>
            <a:r>
              <a:t>Continuamos trabajando por una provincia con más derechos, oportunidades y</a:t>
            </a:r>
          </a:p>
          <a:p>
            <a:pPr>
              <a:spcAft>
                <a:spcPts val="300"/>
              </a:spcAft>
              <a:defRPr sz="1600">
                <a:solidFill>
                  <a:srgbClr val="102A42"/>
                </a:solidFill>
              </a:defRPr>
            </a:pPr>
            <a:r>
              <a:t>bienestar para todas y todos.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611112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6E7882"/>
                </a:solidFill>
              </a:defRPr>
            </a:pPr>
            <a:r>
              <a:t>Ministerio de Bienestar Ciudadano y Justicia · Tierra del Fuego · Enero–octubre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